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70" r:id="rId5"/>
    <p:sldId id="258" r:id="rId6"/>
    <p:sldId id="259" r:id="rId7"/>
    <p:sldId id="260" r:id="rId8"/>
    <p:sldId id="257" r:id="rId9"/>
    <p:sldId id="271" r:id="rId10"/>
    <p:sldId id="263" r:id="rId11"/>
    <p:sldId id="261" r:id="rId12"/>
    <p:sldId id="267" r:id="rId13"/>
    <p:sldId id="269" r:id="rId14"/>
    <p:sldId id="268" r:id="rId15"/>
    <p:sldId id="266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BAŞLATILMAYAN HEKİM OLMAK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89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ÖZEL HASTANE MUAMMASI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SAĞLIK BAKANLIĞI</a:t>
            </a:r>
          </a:p>
          <a:p>
            <a:r>
              <a:rPr lang="tr-TR" dirty="0" smtClean="0"/>
              <a:t>5. KAT  HUKUK MÜŞAVİRLİĞİ: ÖZELLERDE ÇALIŞABİLİRSİNİZ</a:t>
            </a:r>
          </a:p>
          <a:p>
            <a:r>
              <a:rPr lang="tr-TR" dirty="0" smtClean="0"/>
              <a:t>3.KAT GENEL MÜDÜR YARDIMCISI: HAYIR ÇALIŞAMAZSINIZ MECLİSİN YASA YAPMASI LAZIM</a:t>
            </a:r>
          </a:p>
          <a:p>
            <a:r>
              <a:rPr lang="tr-TR" dirty="0" smtClean="0"/>
              <a:t>3. KAT KARŞI ODA BİZE YUKARIDAN MUAFİYET VERMEYİN EMRİ GELDİ (asıl soru ne kadar yukarıdan 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751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MAHKEME SAVUNMASI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Mahkemeye evet çalışabilirler özelde denilirken bize hayır çalışamazsınız deniliyor.</a:t>
            </a:r>
            <a:endParaRPr lang="tr-T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425" y="2780928"/>
            <a:ext cx="7143750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SAĞLIKTA ŞİDDET YASASI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   BAKANLIKTAN DAHİYANE ÇÖZÜM !!!!!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Hekimlere hekimlik  yaptırmayarak şiddetten koruma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68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SORUNU ÇÖZECEK ADRES MECLİS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 buldukları müthiş çözüm MADDE 5 </a:t>
            </a:r>
          </a:p>
          <a:p>
            <a:endParaRPr lang="tr-TR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792088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634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SAĞLIKTA ŞİDDET YASASI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85839"/>
            <a:ext cx="6048672" cy="4263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829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MADDE 5 ve HEKİMLİK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24" y="1700809"/>
            <a:ext cx="6985153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46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İSİMLERİMİZ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ATANAMAYAN HEKİMLER</a:t>
            </a:r>
          </a:p>
          <a:p>
            <a:r>
              <a:rPr lang="tr-TR" dirty="0" smtClean="0"/>
              <a:t>OLUMSUZ HEKİMLER</a:t>
            </a:r>
          </a:p>
          <a:p>
            <a:r>
              <a:rPr lang="tr-TR" dirty="0" smtClean="0"/>
              <a:t>REDLİLER </a:t>
            </a:r>
          </a:p>
          <a:p>
            <a:r>
              <a:rPr lang="tr-TR" dirty="0" smtClean="0"/>
              <a:t>GÜVENLİK SORUŞTURMASINI GEÇEMEYENLER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761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EN ÇOK SORULAN SORULAR </a:t>
            </a:r>
            <a:r>
              <a:rPr lang="tr-TR" dirty="0" smtClean="0">
                <a:sym typeface="Wingdings" pitchFamily="2" charset="2"/>
              </a:rPr>
              <a:t>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SİZİN ATAMA NE OLDU ?</a:t>
            </a:r>
          </a:p>
          <a:p>
            <a:r>
              <a:rPr lang="tr-TR" dirty="0" smtClean="0"/>
              <a:t>NE ZAMAN BAŞLIYORSUNUZ ?</a:t>
            </a:r>
          </a:p>
          <a:p>
            <a:endParaRPr lang="tr-TR" dirty="0" smtClean="0"/>
          </a:p>
          <a:p>
            <a:r>
              <a:rPr lang="tr-TR" dirty="0" smtClean="0"/>
              <a:t>HADİ YA DOKTORLAR DA MI ATANAMIYOR ?</a:t>
            </a:r>
          </a:p>
          <a:p>
            <a:endParaRPr lang="tr-TR" dirty="0" smtClean="0"/>
          </a:p>
          <a:p>
            <a:r>
              <a:rPr lang="tr-TR" dirty="0" smtClean="0"/>
              <a:t>BİRŞEY Mİ YAPTINIZ ? NEDEN ATANMADINIZ ?</a:t>
            </a:r>
          </a:p>
          <a:p>
            <a:endParaRPr lang="tr-TR" dirty="0" smtClean="0"/>
          </a:p>
          <a:p>
            <a:r>
              <a:rPr lang="tr-TR" dirty="0" smtClean="0"/>
              <a:t>ÖZELLERDE ÇALIŞABİLİYORSUNUZ DEĞİL Mİ ?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905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ATAMA BEKLEME-GELMEYEN TEBLİGAT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RESMİ OLARAK 2 AY ARA İLE YAPILAN ATAMALAR BEKLETİLDİ</a:t>
            </a:r>
          </a:p>
          <a:p>
            <a:r>
              <a:rPr lang="tr-TR" dirty="0" smtClean="0"/>
              <a:t>TEK SEFERDE GELEN TEBLİGATLAR DEĞİŞTİ</a:t>
            </a:r>
          </a:p>
          <a:p>
            <a:r>
              <a:rPr lang="tr-TR" dirty="0" smtClean="0"/>
              <a:t>1.TEBLİGAT İSİM YOK (15 gün)</a:t>
            </a:r>
          </a:p>
          <a:p>
            <a:r>
              <a:rPr lang="tr-TR" dirty="0" smtClean="0"/>
              <a:t>2.TEBLİGAT İSİM YOK  (1 ay)</a:t>
            </a:r>
          </a:p>
          <a:p>
            <a:r>
              <a:rPr lang="tr-TR" dirty="0" smtClean="0"/>
              <a:t>3-4 YOK   (2 ay)</a:t>
            </a:r>
          </a:p>
          <a:p>
            <a:r>
              <a:rPr lang="tr-TR" dirty="0" smtClean="0"/>
              <a:t>Ve 5 ay sonra gelen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737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36" y="1600200"/>
            <a:ext cx="804112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96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237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Aynı gün verilen muafiyetlerin birden verilmemeye başlanması</a:t>
            </a:r>
          </a:p>
          <a:p>
            <a:r>
              <a:rPr lang="tr-TR" dirty="0" smtClean="0"/>
              <a:t>KENAN POLAT</a:t>
            </a:r>
          </a:p>
          <a:p>
            <a:r>
              <a:rPr lang="tr-TR" dirty="0" smtClean="0"/>
              <a:t>MUAFİYET ALAN\ALAMAYAN HEKİMLER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287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SİHİRLİ CÜMLE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>
                <a:solidFill>
                  <a:srgbClr val="FF0000"/>
                </a:solidFill>
              </a:rPr>
              <a:t>FETÖCÜ </a:t>
            </a:r>
            <a:r>
              <a:rPr lang="tr-TR" dirty="0" smtClean="0"/>
              <a:t>MÜSÜN SEN ?</a:t>
            </a:r>
          </a:p>
          <a:p>
            <a:pPr marL="0" indent="0">
              <a:buNone/>
            </a:pPr>
            <a:r>
              <a:rPr lang="tr-TR" dirty="0" smtClean="0"/>
              <a:t>Sözde yasal olarak verilmeyen muafiyetlerin tekrar verilmesini sağlar.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4213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ALİ BEY KİM 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Bakanlıkta Ali beyi arama ve Ali bey olduğuna ikna etme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Hukuksuz uygulamalar olduğunu bilen personelin isminin dahi geçmesini istememesi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330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222</Words>
  <Application>Microsoft Office PowerPoint</Application>
  <PresentationFormat>Ekran Gösterisi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BAŞLATILMAYAN HEKİM OLMAK</vt:lpstr>
      <vt:lpstr>İSİMLERİMİZ</vt:lpstr>
      <vt:lpstr>EN ÇOK SORULAN SORULAR </vt:lpstr>
      <vt:lpstr>ATAMA BEKLEME-GELMEYEN TEBLİGAT</vt:lpstr>
      <vt:lpstr>PowerPoint Sunusu</vt:lpstr>
      <vt:lpstr>PowerPoint Sunusu</vt:lpstr>
      <vt:lpstr>PowerPoint Sunusu</vt:lpstr>
      <vt:lpstr>SİHİRLİ CÜMLE</vt:lpstr>
      <vt:lpstr>ALİ BEY KİM ?</vt:lpstr>
      <vt:lpstr>ÖZEL HASTANE MUAMMASI</vt:lpstr>
      <vt:lpstr>MAHKEME SAVUNMASI</vt:lpstr>
      <vt:lpstr>SAĞLIKTA ŞİDDET YASASI</vt:lpstr>
      <vt:lpstr>SORUNU ÇÖZECEK ADRES MECLİS</vt:lpstr>
      <vt:lpstr>SAĞLIKTA ŞİDDET YASASI</vt:lpstr>
      <vt:lpstr>MADDE 5 ve HEKİMLİK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BAŞLATILMAYAN HEKİM OLMAK</dc:title>
  <dc:creator>Misafir</dc:creator>
  <cp:lastModifiedBy>lezgo</cp:lastModifiedBy>
  <cp:revision>11</cp:revision>
  <dcterms:created xsi:type="dcterms:W3CDTF">2018-11-07T20:40:34Z</dcterms:created>
  <dcterms:modified xsi:type="dcterms:W3CDTF">2018-11-07T22:52:06Z</dcterms:modified>
</cp:coreProperties>
</file>