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56" r:id="rId2"/>
    <p:sldId id="257" r:id="rId3"/>
    <p:sldId id="258" r:id="rId4"/>
    <p:sldId id="260" r:id="rId5"/>
    <p:sldId id="265" r:id="rId6"/>
    <p:sldId id="259" r:id="rId7"/>
    <p:sldId id="263" r:id="rId8"/>
    <p:sldId id="261" r:id="rId9"/>
    <p:sldId id="262" r:id="rId10"/>
    <p:sldId id="266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EC58B0-2041-47DD-AA4C-AE0300DE286D}" type="datetimeFigureOut">
              <a:rPr lang="tr-TR" smtClean="0"/>
              <a:pPr/>
              <a:t>16.11.2013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1A5F2E-4286-46EC-9901-ED8FF8043B9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743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A5F2E-4286-46EC-9901-ED8FF8043B90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Başlık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6" name="15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6AA51-19BE-4363-888C-5A9DD8FC8839}" type="datetimeFigureOut">
              <a:rPr lang="tr-TR" smtClean="0"/>
              <a:pPr/>
              <a:t>16.11.2013</a:t>
            </a:fld>
            <a:endParaRPr lang="tr-TR"/>
          </a:p>
        </p:txBody>
      </p:sp>
      <p:sp>
        <p:nvSpPr>
          <p:cNvPr id="2" name="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5" name="1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2F407CB-23B3-47F6-A325-173D99412B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6AA51-19BE-4363-888C-5A9DD8FC8839}" type="datetimeFigureOut">
              <a:rPr lang="tr-TR" smtClean="0"/>
              <a:pPr/>
              <a:t>16.11.2013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407CB-23B3-47F6-A325-173D99412B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6AA51-19BE-4363-888C-5A9DD8FC8839}" type="datetimeFigureOut">
              <a:rPr lang="tr-TR" smtClean="0"/>
              <a:pPr/>
              <a:t>16.11.2013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407CB-23B3-47F6-A325-173D99412B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7" name="26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6AA51-19BE-4363-888C-5A9DD8FC8839}" type="datetimeFigureOut">
              <a:rPr lang="tr-TR" smtClean="0"/>
              <a:pPr/>
              <a:t>16.11.2013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2F407CB-23B3-47F6-A325-173D99412B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etin Yer Tutucusu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9" name="18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6AA51-19BE-4363-888C-5A9DD8FC8839}" type="datetimeFigureOut">
              <a:rPr lang="tr-TR" smtClean="0"/>
              <a:pPr/>
              <a:t>16.11.2013</a:t>
            </a:fld>
            <a:endParaRPr lang="tr-TR"/>
          </a:p>
        </p:txBody>
      </p:sp>
      <p:sp>
        <p:nvSpPr>
          <p:cNvPr id="11" name="1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407CB-23B3-47F6-A325-173D99412B9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Başlık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4" name="13 İçerik Yer Tutucusu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6AA51-19BE-4363-888C-5A9DD8FC8839}" type="datetimeFigureOut">
              <a:rPr lang="tr-TR" smtClean="0"/>
              <a:pPr/>
              <a:t>16.11.2013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" name="3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407CB-23B3-47F6-A325-173D99412B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Başlık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25" name="24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8" name="27 İçerik Yer Tutucusu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6AA51-19BE-4363-888C-5A9DD8FC8839}" type="datetimeFigureOut">
              <a:rPr lang="tr-TR" smtClean="0"/>
              <a:pPr/>
              <a:t>16.11.2013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2F407CB-23B3-47F6-A325-173D99412B9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Başlık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2" name="1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6AA51-19BE-4363-888C-5A9DD8FC8839}" type="datetimeFigureOut">
              <a:rPr lang="tr-TR" smtClean="0"/>
              <a:pPr/>
              <a:t>16.11.2013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407CB-23B3-47F6-A325-173D99412B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6AA51-19BE-4363-888C-5A9DD8FC8839}" type="datetimeFigureOut">
              <a:rPr lang="tr-TR" smtClean="0"/>
              <a:pPr/>
              <a:t>16.11.2013</a:t>
            </a:fld>
            <a:endParaRPr lang="tr-TR"/>
          </a:p>
        </p:txBody>
      </p:sp>
      <p:sp>
        <p:nvSpPr>
          <p:cNvPr id="24" name="2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407CB-23B3-47F6-A325-173D99412B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Başlık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25 Metin Yer Tutucusu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İçerik Yer Tutucusu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6AA51-19BE-4363-888C-5A9DD8FC8839}" type="datetimeFigureOut">
              <a:rPr lang="tr-TR" smtClean="0"/>
              <a:pPr/>
              <a:t>16.11.2013</a:t>
            </a:fld>
            <a:endParaRPr lang="tr-TR"/>
          </a:p>
        </p:txBody>
      </p:sp>
      <p:sp>
        <p:nvSpPr>
          <p:cNvPr id="29" name="2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407CB-23B3-47F6-A325-173D99412B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sim Yer Tutucusu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6AA51-19BE-4363-888C-5A9DD8FC8839}" type="datetimeFigureOut">
              <a:rPr lang="tr-TR" smtClean="0"/>
              <a:pPr/>
              <a:t>16.11.2013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" name="3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407CB-23B3-47F6-A325-173D99412B9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16 Başlık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25 Metin Yer Tutucusu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etin Yer Tutucusu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1" name="10 Veri Yer Tutucusu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166AA51-19BE-4363-888C-5A9DD8FC8839}" type="datetimeFigureOut">
              <a:rPr lang="tr-TR" smtClean="0"/>
              <a:pPr/>
              <a:t>16.11.2013</a:t>
            </a:fld>
            <a:endParaRPr lang="tr-TR"/>
          </a:p>
        </p:txBody>
      </p:sp>
      <p:sp>
        <p:nvSpPr>
          <p:cNvPr id="28" name="27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2F407CB-23B3-47F6-A325-173D99412B9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Başlık Yer Tutucusu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467544" y="2276872"/>
            <a:ext cx="8458200" cy="1222375"/>
          </a:xfrm>
        </p:spPr>
        <p:txBody>
          <a:bodyPr/>
          <a:lstStyle/>
          <a:p>
            <a:r>
              <a:rPr lang="tr-TR" dirty="0" smtClean="0"/>
              <a:t>UYKU BOZUKLUKLARI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PRATİSYEN HEKİMLİK </a:t>
            </a:r>
            <a:r>
              <a:rPr lang="tr-TR" dirty="0" smtClean="0"/>
              <a:t>KONGRESİ / 2013</a:t>
            </a:r>
            <a:endParaRPr lang="tr-TR" dirty="0" smtClean="0"/>
          </a:p>
          <a:p>
            <a:r>
              <a:rPr lang="tr-TR" dirty="0" smtClean="0"/>
              <a:t>			     Dr</a:t>
            </a:r>
            <a:r>
              <a:rPr lang="tr-TR" dirty="0" smtClean="0"/>
              <a:t>. Beyza </a:t>
            </a:r>
            <a:r>
              <a:rPr lang="tr-TR" dirty="0" smtClean="0"/>
              <a:t>Kutay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4365104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i="1" dirty="0" smtClean="0"/>
              <a:t>HASTALARIMIZDA UYKU BOZUKLUKLARINI SORGULAMAYI UNUTMAYALIM</a:t>
            </a:r>
            <a:endParaRPr lang="tr-TR" b="1" i="1" dirty="0"/>
          </a:p>
        </p:txBody>
      </p:sp>
      <p:pic>
        <p:nvPicPr>
          <p:cNvPr id="4" name="3 İçerik Yer Tutucusu" descr="uyuyan-komik-tatli-bebekl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23728" y="1340768"/>
            <a:ext cx="4240138" cy="244476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HASTA YAKINMALARI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/>
            <a:r>
              <a:rPr lang="tr-TR" dirty="0" smtClean="0"/>
              <a:t>Hiç uyuyamıyorum</a:t>
            </a:r>
          </a:p>
          <a:p>
            <a:pPr marL="514350" indent="-514350"/>
            <a:r>
              <a:rPr lang="tr-TR" dirty="0" smtClean="0"/>
              <a:t>Gece sık sık uyanıyorum</a:t>
            </a:r>
          </a:p>
          <a:p>
            <a:pPr marL="514350" indent="-514350"/>
            <a:r>
              <a:rPr lang="tr-TR" dirty="0" smtClean="0"/>
              <a:t>Sabahın köründe uyanıyorum, bir daha da uyku tutmuyor</a:t>
            </a:r>
          </a:p>
          <a:p>
            <a:pPr marL="514350" indent="-514350"/>
            <a:r>
              <a:rPr lang="tr-TR" dirty="0" smtClean="0"/>
              <a:t>Eşim horlamamdan çok şikayetçi</a:t>
            </a:r>
          </a:p>
          <a:p>
            <a:pPr marL="514350" indent="-514350"/>
            <a:r>
              <a:rPr lang="tr-TR" dirty="0" smtClean="0"/>
              <a:t>Kabuslar görüyorum</a:t>
            </a:r>
          </a:p>
          <a:p>
            <a:pPr marL="514350" indent="-514350"/>
            <a:r>
              <a:rPr lang="tr-TR" dirty="0" smtClean="0"/>
              <a:t>Uyurken garip şeyler yapıyormuşum</a:t>
            </a:r>
          </a:p>
          <a:p>
            <a:pPr marL="514350" indent="-514350"/>
            <a:r>
              <a:rPr lang="tr-TR" dirty="0" smtClean="0"/>
              <a:t>Geceleri bacaklarımda tuhaf, dayanılmaz bir his oluyor</a:t>
            </a:r>
          </a:p>
          <a:p>
            <a:pPr marL="514350" indent="-514350"/>
            <a:r>
              <a:rPr lang="tr-TR" dirty="0" smtClean="0"/>
              <a:t>Gündüz olur olmaz yerde uyuyakalıyorum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HASTA YAKINMALARI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smtClean="0"/>
              <a:t>Son zamanlarda çok yorgunum</a:t>
            </a:r>
          </a:p>
          <a:p>
            <a:r>
              <a:rPr lang="tr-TR" dirty="0" smtClean="0"/>
              <a:t>Genç yaşımda bunama başladı, dün öğrendiğimi unutuyorum</a:t>
            </a:r>
          </a:p>
          <a:p>
            <a:r>
              <a:rPr lang="tr-TR" dirty="0" smtClean="0"/>
              <a:t>Kendimi  huzursuz, mutsuz hissediyorum</a:t>
            </a:r>
          </a:p>
          <a:p>
            <a:r>
              <a:rPr lang="tr-TR" dirty="0" smtClean="0"/>
              <a:t>Çok çabuk sinirleniyorum</a:t>
            </a:r>
          </a:p>
          <a:p>
            <a:r>
              <a:rPr lang="tr-TR" dirty="0" smtClean="0"/>
              <a:t>Hiçbir iş yapacak halim yokmuş gibi</a:t>
            </a:r>
          </a:p>
          <a:p>
            <a:r>
              <a:rPr lang="tr-TR" dirty="0" smtClean="0"/>
              <a:t>Sakarlığım üstümde, kazalar yapıyorum</a:t>
            </a:r>
          </a:p>
          <a:p>
            <a:r>
              <a:rPr lang="tr-TR" dirty="0" smtClean="0"/>
              <a:t>Sabah baş ağrısıyla uyanıyorum</a:t>
            </a:r>
          </a:p>
          <a:p>
            <a:r>
              <a:rPr lang="tr-TR" dirty="0" smtClean="0"/>
              <a:t>O kadar ilaç kullanıyorum, tansiyonum yine de yükseliyor</a:t>
            </a:r>
          </a:p>
          <a:p>
            <a:r>
              <a:rPr lang="tr-TR" dirty="0" smtClean="0"/>
              <a:t>Sağlıklı besleniyorum ama kilo alıyorum, yağlanıyorum</a:t>
            </a:r>
          </a:p>
          <a:p>
            <a:r>
              <a:rPr lang="tr-TR" dirty="0" smtClean="0"/>
              <a:t>Cinsel sorunlar yaşıyorum</a:t>
            </a:r>
          </a:p>
          <a:p>
            <a:pPr>
              <a:buNone/>
            </a:pP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60648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NEDEN BİRİNCİ BASAMAK HEKİMLERİ</a:t>
            </a:r>
            <a:br>
              <a:rPr lang="tr-TR" dirty="0" smtClean="0"/>
            </a:br>
            <a:r>
              <a:rPr lang="tr-TR" dirty="0" smtClean="0"/>
              <a:t> UYKU SORUNLARINI ÇOK İYİ BİLMELİDİR?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tr-TR" dirty="0" smtClean="0"/>
              <a:t> Toplumun çok büyük kesiminde görülür!</a:t>
            </a:r>
          </a:p>
        </p:txBody>
      </p:sp>
      <p:pic>
        <p:nvPicPr>
          <p:cNvPr id="6" name="5 Resim" descr="uyku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00192" y="3933056"/>
            <a:ext cx="2190750" cy="1314450"/>
          </a:xfrm>
          <a:prstGeom prst="rect">
            <a:avLst/>
          </a:prstGeom>
        </p:spPr>
      </p:pic>
      <p:pic>
        <p:nvPicPr>
          <p:cNvPr id="7" name="6 Resim" descr="uyku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27984" y="3573016"/>
            <a:ext cx="1524000" cy="1009650"/>
          </a:xfrm>
          <a:prstGeom prst="rect">
            <a:avLst/>
          </a:prstGeom>
        </p:spPr>
      </p:pic>
      <p:pic>
        <p:nvPicPr>
          <p:cNvPr id="8" name="7 Resim" descr="uyku1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347864" y="5085184"/>
            <a:ext cx="1504950" cy="1524000"/>
          </a:xfrm>
          <a:prstGeom prst="rect">
            <a:avLst/>
          </a:prstGeom>
        </p:spPr>
      </p:pic>
      <p:pic>
        <p:nvPicPr>
          <p:cNvPr id="9" name="8 Resim" descr="uyku19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259632" y="3356992"/>
            <a:ext cx="1524000" cy="1400175"/>
          </a:xfrm>
          <a:prstGeom prst="rect">
            <a:avLst/>
          </a:prstGeom>
        </p:spPr>
      </p:pic>
      <p:pic>
        <p:nvPicPr>
          <p:cNvPr id="10" name="9 Resim" descr="uyku5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292080" y="5373216"/>
            <a:ext cx="1524000" cy="1285875"/>
          </a:xfrm>
          <a:prstGeom prst="rect">
            <a:avLst/>
          </a:prstGeom>
        </p:spPr>
      </p:pic>
      <p:pic>
        <p:nvPicPr>
          <p:cNvPr id="11" name="10 Resim" descr="uyku7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763688" y="4869160"/>
            <a:ext cx="1266825" cy="1524000"/>
          </a:xfrm>
          <a:prstGeom prst="rect">
            <a:avLst/>
          </a:prstGeom>
        </p:spPr>
      </p:pic>
      <p:pic>
        <p:nvPicPr>
          <p:cNvPr id="13" name="12 Resim" descr="uyku11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347864" y="2924944"/>
            <a:ext cx="1190625" cy="11906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NEDEN BİRİNCİ BASAMAK HEKİMLERİ</a:t>
            </a:r>
            <a:br>
              <a:rPr lang="tr-TR" dirty="0" smtClean="0"/>
            </a:br>
            <a:r>
              <a:rPr lang="tr-TR" dirty="0" smtClean="0"/>
              <a:t> UYKU SORUNLARINI ÇOK İYİ BİLMELİDİR?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tr-TR" dirty="0" smtClean="0"/>
              <a:t>Çok çeşitli hastalıklara yol açar!</a:t>
            </a:r>
          </a:p>
          <a:p>
            <a:endParaRPr lang="tr-TR" dirty="0"/>
          </a:p>
        </p:txBody>
      </p:sp>
      <p:pic>
        <p:nvPicPr>
          <p:cNvPr id="4" name="3 Resim" descr="h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07904" y="2420888"/>
            <a:ext cx="1524000" cy="1524000"/>
          </a:xfrm>
          <a:prstGeom prst="rect">
            <a:avLst/>
          </a:prstGeom>
        </p:spPr>
      </p:pic>
      <p:pic>
        <p:nvPicPr>
          <p:cNvPr id="5" name="4 Resim" descr="de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2492896"/>
            <a:ext cx="1285875" cy="1524000"/>
          </a:xfrm>
          <a:prstGeom prst="rect">
            <a:avLst/>
          </a:prstGeom>
        </p:spPr>
      </p:pic>
      <p:pic>
        <p:nvPicPr>
          <p:cNvPr id="6" name="5 Resim" descr="kalp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27984" y="4797152"/>
            <a:ext cx="1524000" cy="1152525"/>
          </a:xfrm>
          <a:prstGeom prst="rect">
            <a:avLst/>
          </a:prstGeom>
        </p:spPr>
      </p:pic>
      <p:pic>
        <p:nvPicPr>
          <p:cNvPr id="7" name="6 Resim" descr="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051720" y="3645024"/>
            <a:ext cx="1504950" cy="1524000"/>
          </a:xfrm>
          <a:prstGeom prst="rect">
            <a:avLst/>
          </a:prstGeom>
        </p:spPr>
      </p:pic>
      <p:pic>
        <p:nvPicPr>
          <p:cNvPr id="8" name="7 Resim" descr="şiş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724128" y="2924944"/>
            <a:ext cx="1200150" cy="1524000"/>
          </a:xfrm>
          <a:prstGeom prst="rect">
            <a:avLst/>
          </a:prstGeom>
        </p:spPr>
      </p:pic>
      <p:pic>
        <p:nvPicPr>
          <p:cNvPr id="9" name="8 Resim" descr="ö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308304" y="3861048"/>
            <a:ext cx="1524000" cy="15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UYKU NEDİR?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tr-TR" dirty="0" smtClean="0"/>
              <a:t>Beyin aktivitesinin devam ettiği ama hatırlanamadığı ve bu sırada hem vücut hem de beyinde yenilenmenin meydana geldiği, kaçınılmaz ve yaşamsal bir bilinç durumudur.</a:t>
            </a:r>
          </a:p>
          <a:p>
            <a:pPr algn="ctr">
              <a:buNone/>
            </a:pPr>
            <a:r>
              <a:rPr lang="tr-TR" dirty="0" smtClean="0"/>
              <a:t>Aktif </a:t>
            </a:r>
            <a:r>
              <a:rPr lang="tr-TR" smtClean="0"/>
              <a:t>bir olaydır!</a:t>
            </a:r>
            <a:endParaRPr lang="tr-TR" dirty="0"/>
          </a:p>
        </p:txBody>
      </p:sp>
      <p:pic>
        <p:nvPicPr>
          <p:cNvPr id="5" name="4 Resim" descr="hypn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1920" y="4509120"/>
            <a:ext cx="1428750" cy="1428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SağlIklI</a:t>
            </a:r>
            <a:r>
              <a:rPr lang="tr-TR" dirty="0" smtClean="0"/>
              <a:t> ve </a:t>
            </a:r>
            <a:r>
              <a:rPr lang="tr-TR" dirty="0" err="1" smtClean="0"/>
              <a:t>yeterlİ</a:t>
            </a:r>
            <a:r>
              <a:rPr lang="tr-TR" dirty="0" smtClean="0"/>
              <a:t> uyku </a:t>
            </a:r>
            <a:r>
              <a:rPr lang="tr-TR" dirty="0" err="1" smtClean="0"/>
              <a:t>nedİr</a:t>
            </a:r>
            <a:r>
              <a:rPr lang="tr-TR" dirty="0" smtClean="0"/>
              <a:t>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052736"/>
            <a:ext cx="8686800" cy="4525963"/>
          </a:xfrm>
        </p:spPr>
        <p:txBody>
          <a:bodyPr/>
          <a:lstStyle/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r>
              <a:rPr lang="tr-TR" dirty="0" smtClean="0"/>
              <a:t>Kişinin gereksinim duyduğu ve dinlenmiş uyandığı uyku süresidir ki, her bireyde farklıdır</a:t>
            </a:r>
          </a:p>
          <a:p>
            <a:pPr algn="ctr">
              <a:buNone/>
            </a:pPr>
            <a:r>
              <a:rPr lang="tr-TR" dirty="0" smtClean="0"/>
              <a:t>Tavuklardan mısınız?      Baykuşlardan mısınız?</a:t>
            </a:r>
          </a:p>
          <a:p>
            <a:pPr algn="ctr">
              <a:buNone/>
            </a:pPr>
            <a:endParaRPr lang="tr-TR" dirty="0"/>
          </a:p>
        </p:txBody>
      </p:sp>
      <p:pic>
        <p:nvPicPr>
          <p:cNvPr id="4" name="3 Resim" descr="uyku2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31840" y="3429000"/>
            <a:ext cx="2892152" cy="21691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UYKU SORUNLARI SIKLIĞI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DSÖ : 1. basamak kurumlarına başvuran kişilerin %27’ sinde uyku sorunu saptanmıştır</a:t>
            </a:r>
          </a:p>
          <a:p>
            <a:r>
              <a:rPr lang="tr-TR" dirty="0" smtClean="0"/>
              <a:t>GALLUP organizasyonu: Toplumun sadece % 5’i yaşamında hiç uyku </a:t>
            </a:r>
            <a:r>
              <a:rPr lang="tr-TR" smtClean="0"/>
              <a:t>sorunu yaşamamıştır</a:t>
            </a:r>
            <a:endParaRPr lang="tr-TR" dirty="0" smtClean="0"/>
          </a:p>
        </p:txBody>
      </p:sp>
      <p:pic>
        <p:nvPicPr>
          <p:cNvPr id="4" name="3 Resim" descr="uyku2h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3717032"/>
            <a:ext cx="2857500" cy="274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tr-TR" b="1" dirty="0" smtClean="0"/>
              <a:t>UYKU SORUNU OLAN KİŞİLERİN ÇOK AZI, BU SORUN NEDENLİ HEKİME BAŞVURUR!</a:t>
            </a:r>
          </a:p>
          <a:p>
            <a:pPr algn="ctr">
              <a:buNone/>
            </a:pPr>
            <a:endParaRPr lang="tr-TR" b="1" dirty="0" smtClean="0"/>
          </a:p>
          <a:p>
            <a:pPr algn="ctr">
              <a:buNone/>
            </a:pPr>
            <a:endParaRPr lang="tr-TR" b="1" dirty="0" smtClean="0"/>
          </a:p>
          <a:p>
            <a:pPr algn="ctr">
              <a:buNone/>
            </a:pPr>
            <a:endParaRPr lang="tr-TR" b="1" dirty="0" smtClean="0"/>
          </a:p>
          <a:p>
            <a:pPr algn="ctr">
              <a:buNone/>
            </a:pPr>
            <a:endParaRPr lang="tr-TR" b="1" dirty="0"/>
          </a:p>
        </p:txBody>
      </p:sp>
      <p:pic>
        <p:nvPicPr>
          <p:cNvPr id="5" name="4 Resim" descr="uyku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3429000"/>
            <a:ext cx="2004365" cy="1320394"/>
          </a:xfrm>
          <a:prstGeom prst="rect">
            <a:avLst/>
          </a:prstGeom>
        </p:spPr>
      </p:pic>
      <p:pic>
        <p:nvPicPr>
          <p:cNvPr id="6" name="5 Resim" descr="uyku1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68144" y="3284984"/>
            <a:ext cx="1524000" cy="1504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zinti">
  <a:themeElements>
    <a:clrScheme name="Gezinti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Gezinti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ezinti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214</TotalTime>
  <Words>230</Words>
  <Application>Microsoft Office PowerPoint</Application>
  <PresentationFormat>Ekran Gösterisi (4:3)</PresentationFormat>
  <Paragraphs>42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Gezinti</vt:lpstr>
      <vt:lpstr>UYKU BOZUKLUKLARI</vt:lpstr>
      <vt:lpstr>HASTA YAKINMALARI</vt:lpstr>
      <vt:lpstr>HASTA YAKINMALARI</vt:lpstr>
      <vt:lpstr>NEDEN BİRİNCİ BASAMAK HEKİMLERİ  UYKU SORUNLARINI ÇOK İYİ BİLMELİDİR?</vt:lpstr>
      <vt:lpstr>NEDEN BİRİNCİ BASAMAK HEKİMLERİ  UYKU SORUNLARINI ÇOK İYİ BİLMELİDİR?</vt:lpstr>
      <vt:lpstr>UYKU NEDİR?</vt:lpstr>
      <vt:lpstr>SağlIklI ve yeterlİ uyku nedİr?</vt:lpstr>
      <vt:lpstr>UYKU SORUNLARI SIKLIĞI</vt:lpstr>
      <vt:lpstr>PowerPoint Sunusu</vt:lpstr>
      <vt:lpstr>HASTALARIMIZDA UYKU BOZUKLUKLARINI SORGULAMAYI UNUTMAYALIM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UYKU BOZUKLUKLARI</dc:title>
  <dc:creator>Beyza</dc:creator>
  <cp:lastModifiedBy>DEVENT_1</cp:lastModifiedBy>
  <cp:revision>37</cp:revision>
  <dcterms:created xsi:type="dcterms:W3CDTF">2013-11-13T21:48:51Z</dcterms:created>
  <dcterms:modified xsi:type="dcterms:W3CDTF">2013-11-16T14:50:46Z</dcterms:modified>
</cp:coreProperties>
</file>