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3" r:id="rId16"/>
    <p:sldId id="269" r:id="rId17"/>
    <p:sldId id="270" r:id="rId18"/>
    <p:sldId id="272" r:id="rId1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Latn-CS" smtClean="0"/>
              <a:t>Kliknite i uredite naslov mastera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CS" smtClean="0"/>
              <a:t>Kliknite i uredite stil podnaslova mastera</a:t>
            </a:r>
            <a:endParaRPr lang="hr-HR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1D1F-3422-4DE7-B9C9-4BDD07F3BF74}" type="datetimeFigureOut">
              <a:rPr lang="sr-Latn-CS" smtClean="0"/>
              <a:pPr/>
              <a:t>14.11.2013</a:t>
            </a:fld>
            <a:endParaRPr lang="hr-HR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4A02-EDEE-4E40-97B6-B9C373CD53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hr-HR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hr-HR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1D1F-3422-4DE7-B9C9-4BDD07F3BF74}" type="datetimeFigureOut">
              <a:rPr lang="sr-Latn-CS" smtClean="0"/>
              <a:pPr/>
              <a:t>14.11.2013</a:t>
            </a:fld>
            <a:endParaRPr lang="hr-HR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4A02-EDEE-4E40-97B6-B9C373CD53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Latn-CS" smtClean="0"/>
              <a:t>Kliknite i uredite naslov mastera</a:t>
            </a:r>
            <a:endParaRPr lang="hr-HR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hr-HR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1D1F-3422-4DE7-B9C9-4BDD07F3BF74}" type="datetimeFigureOut">
              <a:rPr lang="sr-Latn-CS" smtClean="0"/>
              <a:pPr/>
              <a:t>14.11.2013</a:t>
            </a:fld>
            <a:endParaRPr lang="hr-HR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4A02-EDEE-4E40-97B6-B9C373CD53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hr-HR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hr-HR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1D1F-3422-4DE7-B9C9-4BDD07F3BF74}" type="datetimeFigureOut">
              <a:rPr lang="sr-Latn-CS" smtClean="0"/>
              <a:pPr/>
              <a:t>14.11.2013</a:t>
            </a:fld>
            <a:endParaRPr lang="hr-HR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4A02-EDEE-4E40-97B6-B9C373CD53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Latn-CS" smtClean="0"/>
              <a:t>Kliknite i uredite naslov mastera</a:t>
            </a:r>
            <a:endParaRPr lang="hr-HR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smtClean="0"/>
              <a:t>Kliknite i uredite stilove teksta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1D1F-3422-4DE7-B9C9-4BDD07F3BF74}" type="datetimeFigureOut">
              <a:rPr lang="sr-Latn-CS" smtClean="0"/>
              <a:pPr/>
              <a:t>14.11.2013</a:t>
            </a:fld>
            <a:endParaRPr lang="hr-HR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4A02-EDEE-4E40-97B6-B9C373CD53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hr-HR"/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hr-HR"/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hr-HR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1D1F-3422-4DE7-B9C9-4BDD07F3BF74}" type="datetimeFigureOut">
              <a:rPr lang="sr-Latn-CS" smtClean="0"/>
              <a:pPr/>
              <a:t>14.11.2013</a:t>
            </a:fld>
            <a:endParaRPr lang="hr-HR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4A02-EDEE-4E40-97B6-B9C373CD53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 smtClean="0"/>
              <a:t>Kliknite i uredite naslov mastera</a:t>
            </a:r>
            <a:endParaRPr lang="hr-HR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hr-HR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hr-HR"/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1D1F-3422-4DE7-B9C9-4BDD07F3BF74}" type="datetimeFigureOut">
              <a:rPr lang="sr-Latn-CS" smtClean="0"/>
              <a:pPr/>
              <a:t>14.11.2013</a:t>
            </a:fld>
            <a:endParaRPr lang="hr-HR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4A02-EDEE-4E40-97B6-B9C373CD53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hr-HR"/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1D1F-3422-4DE7-B9C9-4BDD07F3BF74}" type="datetimeFigureOut">
              <a:rPr lang="sr-Latn-CS" smtClean="0"/>
              <a:pPr/>
              <a:t>14.11.2013</a:t>
            </a:fld>
            <a:endParaRPr lang="hr-HR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4A02-EDEE-4E40-97B6-B9C373CD53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1D1F-3422-4DE7-B9C9-4BDD07F3BF74}" type="datetimeFigureOut">
              <a:rPr lang="sr-Latn-CS" smtClean="0"/>
              <a:pPr/>
              <a:t>14.11.2013</a:t>
            </a:fld>
            <a:endParaRPr lang="hr-HR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4A02-EDEE-4E40-97B6-B9C373CD53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Latn-CS" smtClean="0"/>
              <a:t>Kliknite i uredite naslov mastera</a:t>
            </a:r>
            <a:endParaRPr lang="hr-HR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hr-HR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1D1F-3422-4DE7-B9C9-4BDD07F3BF74}" type="datetimeFigureOut">
              <a:rPr lang="sr-Latn-CS" smtClean="0"/>
              <a:pPr/>
              <a:t>14.11.2013</a:t>
            </a:fld>
            <a:endParaRPr lang="hr-HR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4A02-EDEE-4E40-97B6-B9C373CD53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Latn-CS" smtClean="0"/>
              <a:t>Kliknite i uredite naslov mastera</a:t>
            </a:r>
            <a:endParaRPr lang="hr-HR"/>
          </a:p>
        </p:txBody>
      </p:sp>
      <p:sp>
        <p:nvSpPr>
          <p:cNvPr id="3" name="Čuvar mesta za slik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1D1F-3422-4DE7-B9C9-4BDD07F3BF74}" type="datetimeFigureOut">
              <a:rPr lang="sr-Latn-CS" smtClean="0"/>
              <a:pPr/>
              <a:t>14.11.2013</a:t>
            </a:fld>
            <a:endParaRPr lang="hr-HR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4A02-EDEE-4E40-97B6-B9C373CD53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CS" smtClean="0"/>
              <a:t>Kliknite i uredite naslov mastera</a:t>
            </a:r>
            <a:endParaRPr lang="hr-HR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hr-HR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F1D1F-3422-4DE7-B9C9-4BDD07F3BF74}" type="datetimeFigureOut">
              <a:rPr lang="sr-Latn-CS" smtClean="0"/>
              <a:pPr/>
              <a:t>14.11.2013</a:t>
            </a:fld>
            <a:endParaRPr lang="hr-HR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B4A02-EDEE-4E40-97B6-B9C373CD539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KORUYUCU HEKİMLİK BEKLEMEDE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Bülent Nazım YILMAZ</a:t>
            </a:r>
          </a:p>
          <a:p>
            <a:r>
              <a:rPr lang="tr-TR" dirty="0" smtClean="0"/>
              <a:t>ESKİŞEHİR TABİP ODASI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sz="4400" dirty="0" smtClean="0"/>
              <a:t>Birinci Basamağın sağlık emek gücünün yapısı koruyucu sağlık hizmeti sunumunun önündeki büyük engellerdendir.</a:t>
            </a:r>
            <a:endParaRPr lang="tr-TR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sz="4000" dirty="0" smtClean="0"/>
              <a:t>Toplumun sağlığını geliştirmek ve korumakla görevli  Toplum Sağlığı Merkezleri Sağlık Bakanlığı tarafından etkisiz kılınmış ve buralarda çalışanlar değersizleştirilmiştir.</a:t>
            </a:r>
            <a:endParaRPr lang="tr-TR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sz="4400" dirty="0" smtClean="0"/>
              <a:t>Koruyucu sağlık hizmetlerine gereksinimin daha fazla olduğu yerlerde sağlık hizmetleri giderek gerilemektedir.</a:t>
            </a:r>
            <a:endParaRPr lang="tr-TR" sz="4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sz="4400" dirty="0" smtClean="0"/>
              <a:t>Tıp Fakültelerinde eğitimin içeriği yeni dönemin sağlık hizmet sunumuyla paralellik göstermektedir.</a:t>
            </a:r>
            <a:endParaRPr lang="tr-TR" sz="4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sz="4400" dirty="0" smtClean="0"/>
              <a:t>Halk Sağlığı kürsüleri giderek zayıflatılmıştır. Toplum Sağlığını önceleyen kürsülere baskılar giderek artmaktadır.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4400" dirty="0" smtClean="0"/>
              <a:t>	Tıp eğitiminin içeriği ve niteliği koruyucu sağlık hizmetlerini desteklememektedir.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sz="4400" dirty="0" smtClean="0"/>
              <a:t>Sağlık alanındaki meslek örgütleri, sendikalar ve dernekler koruyucu sağlık hizmetlerini talep eden mücadele anlayışından uzaklaşmıştır.</a:t>
            </a:r>
            <a:endParaRPr lang="tr-TR" sz="4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sz="4400" dirty="0" smtClean="0"/>
              <a:t>Hekimlerin günlük mesleki pratikleri koruyucu hekimlikten uzaklaşmada önemli bir etmendir.</a:t>
            </a:r>
            <a:endParaRPr lang="tr-TR" sz="4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4400" dirty="0" smtClean="0"/>
              <a:t>	Artık ; </a:t>
            </a:r>
          </a:p>
          <a:p>
            <a:pPr>
              <a:buNone/>
            </a:pPr>
            <a:r>
              <a:rPr lang="tr-TR" sz="4400" dirty="0" smtClean="0"/>
              <a:t> </a:t>
            </a:r>
          </a:p>
          <a:p>
            <a:pPr>
              <a:buNone/>
            </a:pPr>
            <a:r>
              <a:rPr lang="tr-TR" sz="4400" dirty="0" smtClean="0"/>
              <a:t>	</a:t>
            </a:r>
            <a:r>
              <a:rPr lang="tr-TR" sz="4800" dirty="0" smtClean="0"/>
              <a:t>DUR !    YAPAMADINIZ</a:t>
            </a:r>
          </a:p>
          <a:p>
            <a:pPr>
              <a:buNone/>
            </a:pPr>
            <a:endParaRPr lang="tr-TR" sz="4400" dirty="0" smtClean="0"/>
          </a:p>
          <a:p>
            <a:pPr>
              <a:buNone/>
            </a:pPr>
            <a:r>
              <a:rPr lang="tr-TR" sz="4400" dirty="0" smtClean="0"/>
              <a:t>					  deme zamanı </a:t>
            </a:r>
            <a:endParaRPr lang="tr-TR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8029604" cy="3643338"/>
          </a:xfrm>
        </p:spPr>
        <p:txBody>
          <a:bodyPr>
            <a:normAutofit/>
          </a:bodyPr>
          <a:lstStyle/>
          <a:p>
            <a:pPr algn="l"/>
            <a:r>
              <a:rPr lang="tr-TR" dirty="0" smtClean="0"/>
              <a:t>  Yeni bir sağlık örgütlenmesi, </a:t>
            </a:r>
            <a:br>
              <a:rPr lang="tr-TR" dirty="0" smtClean="0"/>
            </a:br>
            <a:r>
              <a:rPr lang="tr-TR" dirty="0" smtClean="0"/>
              <a:t>yeni sağlık ve sağlıkçı anlayışının oluşturulması ile mümkündür.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4400" dirty="0" smtClean="0"/>
              <a:t>	Alternatif bir sağlık örgütlenmesi   öncelikle halkın/toplumun/kitlelerin sağlığını korumaya yönelik olmalıdır. </a:t>
            </a:r>
            <a:endParaRPr lang="tr-TR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 	</a:t>
            </a:r>
            <a:r>
              <a:rPr lang="tr-TR" sz="4400" dirty="0" smtClean="0"/>
              <a:t>KORUMA yukarıdan birilerinin halkın sağlığını koruması değil, halkın KATILIMI ile sağlanan bir koruma olmak zorundadır. </a:t>
            </a:r>
            <a:endParaRPr lang="tr-TR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4400" dirty="0" smtClean="0"/>
              <a:t>	Sağlık hakkı sağlıklı bir ortamda yaşama hakkı ve sağlık hizmetine ulaşma hakkıdır.</a:t>
            </a:r>
            <a:endParaRPr lang="tr-TR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4400" dirty="0" smtClean="0"/>
              <a:t>	Savaş ve devlet terörü önemli bir halk sağlığı sorunudur.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smtClean="0"/>
              <a:t>Kadın </a:t>
            </a:r>
            <a:r>
              <a:rPr lang="tr-TR" sz="4000" smtClean="0"/>
              <a:t>sorununun</a:t>
            </a:r>
            <a:r>
              <a:rPr lang="tr-TR" sz="4000" smtClean="0"/>
              <a:t> </a:t>
            </a:r>
            <a:r>
              <a:rPr lang="tr-TR" sz="4000" dirty="0" smtClean="0"/>
              <a:t>çözümü,</a:t>
            </a:r>
          </a:p>
          <a:p>
            <a:r>
              <a:rPr lang="tr-TR" sz="4000" dirty="0" smtClean="0"/>
              <a:t>Eğitim, çevre, afetler, konut sorunlarının halkçı ve demokratik çözümü</a:t>
            </a:r>
          </a:p>
          <a:p>
            <a:r>
              <a:rPr lang="tr-TR" sz="4000" dirty="0" smtClean="0"/>
              <a:t>Yoksulluk, beslenme sorununda somut adımlar atılması,</a:t>
            </a:r>
          </a:p>
          <a:p>
            <a:pPr>
              <a:buNone/>
            </a:pPr>
            <a:endParaRPr lang="tr-TR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4000" dirty="0" smtClean="0"/>
              <a:t>	KORUYUCU sağlık hizmetlerinin ana çerçevesi üretim sürecinin, iş ortamının, yaşanılan ortamların bilimsel ölçütler gözetilerek düzenlenip, kolektif irade ile yönetilmesidir.</a:t>
            </a:r>
            <a:endParaRPr lang="tr-TR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4400" dirty="0" smtClean="0"/>
              <a:t>	Sağlıkta Dönüşüm Programının kurgusu, işleyişi ve pratiği koruyucu hekimlik ve  koruyucu sağlık hizmetleri karşıtıdır.</a:t>
            </a:r>
            <a:endParaRPr lang="tr-TR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Kancelarij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arij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arij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42</Words>
  <Application>Microsoft Office PowerPoint</Application>
  <PresentationFormat>Ekran Gösterisi (4:3)</PresentationFormat>
  <Paragraphs>26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Office tema</vt:lpstr>
      <vt:lpstr>KORUYUCU HEKİMLİK BEKLEMEDE</vt:lpstr>
      <vt:lpstr>  Yeni bir sağlık örgütlenmesi,  yeni sağlık ve sağlıkçı anlayışının oluşturulması ile mümkündür. 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Yeni bir sağlık örgütlenmesi, yeni sağlık ve sağlıkçı anlayışının oluşturulması ile mümkündür. </dc:title>
  <dc:creator>Deniz</dc:creator>
  <cp:lastModifiedBy>Windows User</cp:lastModifiedBy>
  <cp:revision>22</cp:revision>
  <dcterms:created xsi:type="dcterms:W3CDTF">2013-11-07T14:07:13Z</dcterms:created>
  <dcterms:modified xsi:type="dcterms:W3CDTF">2013-11-14T19:09:18Z</dcterms:modified>
</cp:coreProperties>
</file>